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25923875" cy="46085125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ACC3"/>
    <a:srgbClr val="2478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32"/>
    <p:restoredTop sz="94660"/>
  </p:normalViewPr>
  <p:slideViewPr>
    <p:cSldViewPr snapToGrid="0">
      <p:cViewPr>
        <p:scale>
          <a:sx n="51" d="100"/>
          <a:sy n="51" d="100"/>
        </p:scale>
        <p:origin x="299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hape 3">
            <a:extLst>
              <a:ext uri="{FF2B5EF4-FFF2-40B4-BE49-F238E27FC236}">
                <a16:creationId xmlns:a16="http://schemas.microsoft.com/office/drawing/2014/main" id="{BBB1FD63-DE98-391E-8A4D-75A23B4D4B9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4D634244-0750-707C-2263-C9D4D6D701F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hape 81">
            <a:extLst>
              <a:ext uri="{FF2B5EF4-FFF2-40B4-BE49-F238E27FC236}">
                <a16:creationId xmlns:a16="http://schemas.microsoft.com/office/drawing/2014/main" id="{384FEFB0-72DE-E262-D745-C3B215FA1E29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ctr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hu-HU" altLang="hu-HU"/>
          </a:p>
        </p:txBody>
      </p:sp>
      <p:sp>
        <p:nvSpPr>
          <p:cNvPr id="15362" name="Shape 82">
            <a:extLst>
              <a:ext uri="{FF2B5EF4-FFF2-40B4-BE49-F238E27FC236}">
                <a16:creationId xmlns:a16="http://schemas.microsoft.com/office/drawing/2014/main" id="{1C96FD0F-5C35-6D42-EC68-0A76892BDED9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noFill/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ímdia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944291" y="14316262"/>
            <a:ext cx="22035294" cy="987843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888580" y="26114904"/>
            <a:ext cx="18146713" cy="1177731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28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ctr" rtl="0">
              <a:spcBef>
                <a:spcPts val="25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ctr" rtl="0">
              <a:spcBef>
                <a:spcPts val="21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0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ctr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ctr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B1ECD348-3FF5-F8FE-B2E7-7B96EC697151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E2DF7381-0D86-F7EC-8047-4D4D3D021E8E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72412523-DD84-84FD-0E09-9F162649DA0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08795-3AFE-E14B-8D01-DE10955EC056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402137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zakaszfejléc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2047807" y="29613962"/>
            <a:ext cx="22035294" cy="9153018"/>
          </a:xfrm>
          <a:prstGeom prst="rect">
            <a:avLst/>
          </a:prstGeom>
          <a:noFill/>
          <a:ln>
            <a:noFill/>
          </a:ln>
        </p:spPr>
        <p:txBody>
          <a:bodyPr anchor="t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2047807" y="19532845"/>
            <a:ext cx="22035294" cy="10081118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8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14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7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2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2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9A71A413-A942-E223-D675-05515022030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77A4A5A1-BBCD-5C00-9378-F621778457FC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1F07696C-D68B-3E5D-1E43-8C32BFED758F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9CC8B-3A62-4B40-930C-5A7BC502CA58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231187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ím és tartalom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1296987" y="10753725"/>
            <a:ext cx="23331487" cy="304133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075B55D2-9F66-F7DC-1C56-5561EA467F4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B957A253-C988-40E1-6F59-0AD8958AF8DF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103D16CB-9862-CBAB-D734-0405556E35CD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5DBE8-C21A-2F43-8B52-64575DD5C9A3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016323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Függőleges cím és szöveg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 rot="5400000">
            <a:off x="-70560312" y="136255009"/>
            <a:ext cx="264232040" cy="1653547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 rot="5400000">
            <a:off x="-103849545" y="119933320"/>
            <a:ext cx="264232040" cy="491788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96B9245D-221C-FF24-C20E-453759D33866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24355A38-AD52-2CCA-A952-4199F30DDBA1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8822C3DC-3513-5438-89AE-FA6610EC17FB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20EA3-F82B-314A-BEBF-242D44D2861E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4038359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Cím és függőleges szöveg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 rot="5400000">
            <a:off x="-2243933" y="14294644"/>
            <a:ext cx="30413326" cy="2333148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1C856354-4148-011F-C893-2C039C3E6AF1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B27D7497-2E3C-A2D0-0A19-5152C0D4D897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A89D0F09-867B-8258-71FD-F3049487D53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44777-E313-4C4D-9292-4EF38D6D9DA3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198924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Kép képaláírással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5081260" y="32259587"/>
            <a:ext cx="15554324" cy="380842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pic" idx="2"/>
          </p:nvPr>
        </p:nvSpPr>
        <p:spPr>
          <a:xfrm>
            <a:off x="5081260" y="4117791"/>
            <a:ext cx="15554324" cy="2765107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endParaRPr noProof="0">
              <a:sym typeface="Calibri"/>
            </a:endParaRPr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5081260" y="36068012"/>
            <a:ext cx="15554324" cy="540859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2060C2AB-44EA-91E1-3C62-54D6A11E3512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9D6F5B94-4A0B-C180-5A29-C6E61A2739D1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AC5A7B12-20B1-3FFB-2B64-CF4FB166558A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3C2BB-62A5-6A46-BE29-8D51F3710258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369291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artalomrész képaláírással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296195" y="1834871"/>
            <a:ext cx="8528775" cy="7808868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0135514" y="1834888"/>
            <a:ext cx="14492165" cy="3933237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1296195" y="9643756"/>
            <a:ext cx="8528775" cy="3152350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25832DD9-C9A8-2762-7EC3-D35FF9B2004D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419D0402-E918-5F66-B0DC-F9CA5546951E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3BB99C04-713B-2940-2EB9-4E945BA4E133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95F22-8CC8-1345-963B-A18C5AA83C86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47291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Üre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">
            <a:extLst>
              <a:ext uri="{FF2B5EF4-FFF2-40B4-BE49-F238E27FC236}">
                <a16:creationId xmlns:a16="http://schemas.microsoft.com/office/drawing/2014/main" id="{88414055-D9FC-F128-8110-C2C452552640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3604D866-A86B-A201-A0F1-421B4239EF9C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D07011CF-DBE7-79ED-E96E-AC1A856BB35D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D2A5B-CAAD-B140-9740-ABCF0E2DDE73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91457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Csak cím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13B619BE-1326-1CEE-C984-F870B3F2AB41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CD739884-1C96-82CC-879F-C9F53087A34E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43CA61C4-96D3-28FA-E2DE-FBC621FB8A10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6F45B-C319-7A42-BCC3-4F48FF624A61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83173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Összehasonlítás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1296194" y="1845541"/>
            <a:ext cx="23331487" cy="768085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1296194" y="10315817"/>
            <a:ext cx="11454214" cy="42991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8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2"/>
          </p:nvPr>
        </p:nvSpPr>
        <p:spPr>
          <a:xfrm>
            <a:off x="1296194" y="14614957"/>
            <a:ext cx="11454214" cy="2655228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855663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712787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512762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69913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81025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81941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81527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81113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80704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3"/>
          </p:nvPr>
        </p:nvSpPr>
        <p:spPr>
          <a:xfrm>
            <a:off x="13168975" y="10315817"/>
            <a:ext cx="11458713" cy="42991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8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4"/>
          </p:nvPr>
        </p:nvSpPr>
        <p:spPr>
          <a:xfrm>
            <a:off x="13168975" y="14614957"/>
            <a:ext cx="11458713" cy="2655228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855663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712787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512762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69913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81025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81941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81527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81113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80704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BEBAE926-2B61-D1DF-EE82-5F42A8093EBF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10254B2E-9ECB-1719-EE0B-FF2956E0A2F9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80E0EB3A-2474-E826-51F8-B5D3E100EC1D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73EF9-C178-9145-80CB-13C66D15FF9E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526105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tartalomrész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677051" y="72264043"/>
            <a:ext cx="32854911" cy="2043747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741363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598487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455612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12763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23875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24791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24377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23963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23554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36964028" y="72264043"/>
            <a:ext cx="32859409" cy="2043747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741363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598487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455612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12763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23875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24791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24377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23963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23554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A90549AF-FDA2-3DE6-3F4E-4CA2FD7C7515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5904B3AD-A76D-F86C-7E88-195272A3F974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8A7B6193-5297-84EF-80D3-692EE2F6C664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53A74-DF54-074E-9B4A-87E2F5CC5384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775931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6">
            <a:extLst>
              <a:ext uri="{FF2B5EF4-FFF2-40B4-BE49-F238E27FC236}">
                <a16:creationId xmlns:a16="http://schemas.microsoft.com/office/drawing/2014/main" id="{6ACC4482-32A0-AAFF-E010-6142108622E9}"/>
              </a:ext>
            </a:extLst>
          </p:cNvPr>
          <p:cNvSpPr txBox="1">
            <a:spLocks noGrp="1"/>
          </p:cNvSpPr>
          <p:nvPr>
            <p:ph type="title"/>
          </p:nvPr>
        </p:nvSpPr>
        <p:spPr bwMode="auto">
          <a:xfrm>
            <a:off x="1296988" y="1846263"/>
            <a:ext cx="23331487" cy="768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hu-HU" altLang="hu-HU">
              <a:sym typeface="Arial" panose="020B0604020202020204" pitchFamily="34" charset="0"/>
            </a:endParaRPr>
          </a:p>
        </p:txBody>
      </p:sp>
      <p:sp>
        <p:nvSpPr>
          <p:cNvPr id="1027" name="Shape 7">
            <a:extLst>
              <a:ext uri="{FF2B5EF4-FFF2-40B4-BE49-F238E27FC236}">
                <a16:creationId xmlns:a16="http://schemas.microsoft.com/office/drawing/2014/main" id="{DECCE5C9-AD41-EA0D-4E1D-E393CB42B6D6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xfrm>
            <a:off x="1296988" y="10753725"/>
            <a:ext cx="23331487" cy="3041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hu-HU" altLang="hu-HU">
              <a:sym typeface="Arial" panose="020B0604020202020204" pitchFamily="34" charset="0"/>
            </a:endParaRPr>
          </a:p>
        </p:txBody>
      </p:sp>
      <p:sp>
        <p:nvSpPr>
          <p:cNvPr id="1028" name="Shape 8">
            <a:extLst>
              <a:ext uri="{FF2B5EF4-FFF2-40B4-BE49-F238E27FC236}">
                <a16:creationId xmlns:a16="http://schemas.microsoft.com/office/drawing/2014/main" id="{CA96CE0E-8441-5800-4B14-764A2A527B89}"/>
              </a:ext>
            </a:extLst>
          </p:cNvPr>
          <p:cNvSpPr txBox="1">
            <a:spLocks noGrp="1"/>
          </p:cNvSpPr>
          <p:nvPr>
            <p:ph type="dt" idx="10"/>
          </p:nvPr>
        </p:nvSpPr>
        <p:spPr bwMode="auto">
          <a:xfrm>
            <a:off x="1296988" y="42714863"/>
            <a:ext cx="6048375" cy="24526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5400">
                <a:solidFill>
                  <a:srgbClr val="898989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29" name="Shape 9">
            <a:extLst>
              <a:ext uri="{FF2B5EF4-FFF2-40B4-BE49-F238E27FC236}">
                <a16:creationId xmlns:a16="http://schemas.microsoft.com/office/drawing/2014/main" id="{190BFEC7-33D8-7A7F-2957-D1CCAA98A02D}"/>
              </a:ext>
            </a:extLst>
          </p:cNvPr>
          <p:cNvSpPr txBox="1">
            <a:spLocks noGrp="1"/>
          </p:cNvSpPr>
          <p:nvPr>
            <p:ph type="ftr" idx="11"/>
          </p:nvPr>
        </p:nvSpPr>
        <p:spPr bwMode="auto">
          <a:xfrm>
            <a:off x="8856663" y="42714863"/>
            <a:ext cx="8210550" cy="24526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81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30" name="Shape 10">
            <a:extLst>
              <a:ext uri="{FF2B5EF4-FFF2-40B4-BE49-F238E27FC236}">
                <a16:creationId xmlns:a16="http://schemas.microsoft.com/office/drawing/2014/main" id="{7ACF336E-DC69-E1A8-E04B-7C00A48F793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 bwMode="auto">
          <a:xfrm>
            <a:off x="18578513" y="42714863"/>
            <a:ext cx="6048375" cy="2452687"/>
          </a:xfrm>
          <a:prstGeom prst="rect">
            <a:avLst/>
          </a:prstGeom>
          <a:noFill/>
          <a:ln>
            <a:noFill/>
          </a:ln>
        </p:spPr>
        <p:txBody>
          <a:bodyPr vert="horz" wrap="square" lIns="411375" tIns="205700" rIns="411375" bIns="2057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898989"/>
              </a:buClr>
              <a:buSzPct val="25000"/>
              <a:buFont typeface="Calibri" panose="020F0502020204030204" pitchFamily="34" charset="0"/>
              <a:buNone/>
              <a:defRPr sz="5400">
                <a:solidFill>
                  <a:srgbClr val="898989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fld id="{6BDF80DD-02A4-4B48-A51A-4C140AC2AFA9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>
            <a:extLst>
              <a:ext uri="{FF2B5EF4-FFF2-40B4-BE49-F238E27FC236}">
                <a16:creationId xmlns:a16="http://schemas.microsoft.com/office/drawing/2014/main" id="{8D3B18E0-C83D-A955-EF91-FA2D41C72AD5}"/>
              </a:ext>
            </a:extLst>
          </p:cNvPr>
          <p:cNvSpPr/>
          <p:nvPr/>
        </p:nvSpPr>
        <p:spPr>
          <a:xfrm>
            <a:off x="274638" y="22640925"/>
            <a:ext cx="12430125" cy="11171238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</p:spPr>
        <p:txBody>
          <a:bodyPr lIns="91425" tIns="45700" rIns="91425" bIns="457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pPr>
            <a:endParaRPr sz="8100" kern="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38" name="Shape 86">
            <a:extLst>
              <a:ext uri="{FF2B5EF4-FFF2-40B4-BE49-F238E27FC236}">
                <a16:creationId xmlns:a16="http://schemas.microsoft.com/office/drawing/2014/main" id="{2E13B9E8-787C-DA51-9736-6EC2F9364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68525"/>
            <a:ext cx="25923875" cy="1366838"/>
          </a:xfrm>
          <a:prstGeom prst="rect">
            <a:avLst/>
          </a:prstGeom>
          <a:solidFill>
            <a:srgbClr val="56ACC3"/>
          </a:solidFill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3600" b="1" baseline="30000">
                <a:solidFill>
                  <a:schemeClr val="bg1"/>
                </a:solidFill>
              </a:rPr>
              <a:t>1</a:t>
            </a:r>
            <a:r>
              <a:rPr lang="en-US" altLang="hu-HU" sz="3600" b="1">
                <a:solidFill>
                  <a:schemeClr val="bg1"/>
                </a:solidFill>
              </a:rPr>
              <a:t>Affiliation, address</a:t>
            </a:r>
          </a:p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3600" b="1" baseline="30000">
                <a:solidFill>
                  <a:schemeClr val="bg1"/>
                </a:solidFill>
              </a:rPr>
              <a:t>2</a:t>
            </a:r>
            <a:r>
              <a:rPr lang="en-US" altLang="hu-HU" sz="3600" b="1">
                <a:solidFill>
                  <a:schemeClr val="bg1"/>
                </a:solidFill>
              </a:rPr>
              <a:t>Affiliation, address</a:t>
            </a:r>
          </a:p>
        </p:txBody>
      </p:sp>
      <p:sp>
        <p:nvSpPr>
          <p:cNvPr id="14339" name="Shape 87">
            <a:extLst>
              <a:ext uri="{FF2B5EF4-FFF2-40B4-BE49-F238E27FC236}">
                <a16:creationId xmlns:a16="http://schemas.microsoft.com/office/drawing/2014/main" id="{EF521729-3814-562D-4715-8FC8736850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2525"/>
            <a:ext cx="25923875" cy="1016000"/>
          </a:xfrm>
          <a:prstGeom prst="rect">
            <a:avLst/>
          </a:prstGeom>
          <a:solidFill>
            <a:srgbClr val="56ACC3"/>
          </a:solidFill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4500" b="1">
                <a:solidFill>
                  <a:schemeClr val="bg1"/>
                </a:solidFill>
              </a:rPr>
              <a:t>Author</a:t>
            </a:r>
            <a:r>
              <a:rPr lang="en-US" altLang="hu-HU" sz="4500" b="1" baseline="30000">
                <a:solidFill>
                  <a:schemeClr val="bg1"/>
                </a:solidFill>
              </a:rPr>
              <a:t>1</a:t>
            </a:r>
            <a:r>
              <a:rPr lang="en-US" altLang="hu-HU" sz="4500" b="1">
                <a:solidFill>
                  <a:schemeClr val="bg1"/>
                </a:solidFill>
              </a:rPr>
              <a:t> and Author</a:t>
            </a:r>
            <a:r>
              <a:rPr lang="en-US" altLang="hu-HU" sz="4500" b="1" baseline="300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340" name="Shape 88">
            <a:extLst>
              <a:ext uri="{FF2B5EF4-FFF2-40B4-BE49-F238E27FC236}">
                <a16:creationId xmlns:a16="http://schemas.microsoft.com/office/drawing/2014/main" id="{8E9D3206-5614-F349-F831-EA72533BF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35363"/>
            <a:ext cx="25923875" cy="1335087"/>
          </a:xfrm>
          <a:prstGeom prst="rect">
            <a:avLst/>
          </a:prstGeom>
          <a:solidFill>
            <a:srgbClr val="56ACC3"/>
          </a:solidFill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3000" b="1" dirty="0">
                <a:solidFill>
                  <a:schemeClr val="bg1"/>
                </a:solidFill>
              </a:rPr>
              <a:t>EEE 6th International Symposium on Logistics and Industrial Informatics</a:t>
            </a:r>
          </a:p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3000" b="1" dirty="0">
                <a:solidFill>
                  <a:schemeClr val="bg1"/>
                </a:solidFill>
              </a:rPr>
              <a:t>Oct 23-25, 2024 in Karaganda</a:t>
            </a:r>
            <a:r>
              <a:rPr lang="en-US" altLang="hu-HU" sz="3000" b="1">
                <a:solidFill>
                  <a:schemeClr val="bg1"/>
                </a:solidFill>
              </a:rPr>
              <a:t>, Kazakhstan</a:t>
            </a:r>
            <a:endParaRPr lang="en-US" altLang="hu-HU" sz="3000" b="1" dirty="0">
              <a:solidFill>
                <a:schemeClr val="bg1"/>
              </a:solidFill>
            </a:endParaRPr>
          </a:p>
        </p:txBody>
      </p:sp>
      <p:sp>
        <p:nvSpPr>
          <p:cNvPr id="14341" name="Shape 89">
            <a:extLst>
              <a:ext uri="{FF2B5EF4-FFF2-40B4-BE49-F238E27FC236}">
                <a16:creationId xmlns:a16="http://schemas.microsoft.com/office/drawing/2014/main" id="{B6B1A8A8-4736-F8E8-8B6F-E05CFBC34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5923875" cy="1185863"/>
          </a:xfrm>
          <a:prstGeom prst="rect">
            <a:avLst/>
          </a:prstGeom>
          <a:solidFill>
            <a:srgbClr val="E07C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6000" b="1">
                <a:solidFill>
                  <a:schemeClr val="bg1"/>
                </a:solidFill>
              </a:rPr>
              <a:t>The title of the poster on SACI 2023</a:t>
            </a:r>
          </a:p>
        </p:txBody>
      </p:sp>
      <p:sp>
        <p:nvSpPr>
          <p:cNvPr id="91" name="Shape 91">
            <a:extLst>
              <a:ext uri="{FF2B5EF4-FFF2-40B4-BE49-F238E27FC236}">
                <a16:creationId xmlns:a16="http://schemas.microsoft.com/office/drawing/2014/main" id="{B2A37D5F-8DA6-6FA6-41F6-05E93D497750}"/>
              </a:ext>
            </a:extLst>
          </p:cNvPr>
          <p:cNvSpPr txBox="1"/>
          <p:nvPr/>
        </p:nvSpPr>
        <p:spPr>
          <a:xfrm>
            <a:off x="304800" y="13657263"/>
            <a:ext cx="25298400" cy="4403725"/>
          </a:xfrm>
          <a:prstGeom prst="rect">
            <a:avLst/>
          </a:prstGeom>
          <a:solidFill>
            <a:srgbClr val="56ACC3"/>
          </a:solidFill>
          <a:ln>
            <a:noFill/>
          </a:ln>
          <a:effectLst/>
        </p:spPr>
        <p:txBody>
          <a:bodyPr lIns="91425" tIns="45700" rIns="91425" bIns="457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pPr>
            <a:endParaRPr sz="8100" kern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43" name="Shape 92">
            <a:extLst>
              <a:ext uri="{FF2B5EF4-FFF2-40B4-BE49-F238E27FC236}">
                <a16:creationId xmlns:a16="http://schemas.microsoft.com/office/drawing/2014/main" id="{F2DB08D9-1059-8700-7572-0B4C7AFE2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388" y="13811250"/>
            <a:ext cx="2528252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5000" b="1">
                <a:solidFill>
                  <a:schemeClr val="bg1"/>
                </a:solidFill>
              </a:rPr>
              <a:t>Materials and method</a:t>
            </a:r>
            <a:endParaRPr lang="en-US" altLang="hu-HU" sz="5000">
              <a:solidFill>
                <a:schemeClr val="bg1"/>
              </a:solidFill>
            </a:endParaRPr>
          </a:p>
        </p:txBody>
      </p:sp>
      <p:pic>
        <p:nvPicPr>
          <p:cNvPr id="14344" name="Shape 95">
            <a:extLst>
              <a:ext uri="{FF2B5EF4-FFF2-40B4-BE49-F238E27FC236}">
                <a16:creationId xmlns:a16="http://schemas.microsoft.com/office/drawing/2014/main" id="{3F684C57-C43F-C516-DAF3-2FCD9B14D790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188" y="24274463"/>
            <a:ext cx="11088687" cy="8420100"/>
          </a:xfrm>
          <a:prstGeom prst="rect">
            <a:avLst/>
          </a:prstGeom>
          <a:solidFill>
            <a:srgbClr val="834C7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5" name="Shape 96">
            <a:extLst>
              <a:ext uri="{FF2B5EF4-FFF2-40B4-BE49-F238E27FC236}">
                <a16:creationId xmlns:a16="http://schemas.microsoft.com/office/drawing/2014/main" id="{1648530C-F050-87F8-6DA5-38F22AF8D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8" y="22440900"/>
            <a:ext cx="12430125" cy="871538"/>
          </a:xfrm>
          <a:prstGeom prst="rect">
            <a:avLst/>
          </a:prstGeom>
          <a:solidFill>
            <a:srgbClr val="56ACC3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5000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101" name="Shape 101">
            <a:extLst>
              <a:ext uri="{FF2B5EF4-FFF2-40B4-BE49-F238E27FC236}">
                <a16:creationId xmlns:a16="http://schemas.microsoft.com/office/drawing/2014/main" id="{7F3ED3B1-7FF4-F043-44DA-595F9A0B12C8}"/>
              </a:ext>
            </a:extLst>
          </p:cNvPr>
          <p:cNvSpPr txBox="1"/>
          <p:nvPr/>
        </p:nvSpPr>
        <p:spPr>
          <a:xfrm>
            <a:off x="304800" y="34136013"/>
            <a:ext cx="25314275" cy="7947025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</p:spPr>
        <p:txBody>
          <a:bodyPr lIns="91425" tIns="45700" rIns="91425" bIns="457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pPr>
            <a:endParaRPr sz="8100" kern="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47" name="Shape 102">
            <a:extLst>
              <a:ext uri="{FF2B5EF4-FFF2-40B4-BE49-F238E27FC236}">
                <a16:creationId xmlns:a16="http://schemas.microsoft.com/office/drawing/2014/main" id="{3E92264D-1EC9-5BD0-B626-1310F9A935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4136013"/>
            <a:ext cx="25314275" cy="992187"/>
          </a:xfrm>
          <a:prstGeom prst="rect">
            <a:avLst/>
          </a:prstGeom>
          <a:solidFill>
            <a:srgbClr val="56ACC3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5000" b="1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3085" name="Shape 96">
            <a:extLst>
              <a:ext uri="{FF2B5EF4-FFF2-40B4-BE49-F238E27FC236}">
                <a16:creationId xmlns:a16="http://schemas.microsoft.com/office/drawing/2014/main" id="{A561F5B3-6C73-248A-EDBC-D2CB45D2B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8" y="23312438"/>
            <a:ext cx="12430125" cy="6572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Results</a:t>
            </a:r>
          </a:p>
        </p:txBody>
      </p:sp>
      <p:sp>
        <p:nvSpPr>
          <p:cNvPr id="29" name="Shape 84">
            <a:extLst>
              <a:ext uri="{FF2B5EF4-FFF2-40B4-BE49-F238E27FC236}">
                <a16:creationId xmlns:a16="http://schemas.microsoft.com/office/drawing/2014/main" id="{1ECF1946-9EBE-C7A6-F8D5-6CC28BCF4537}"/>
              </a:ext>
            </a:extLst>
          </p:cNvPr>
          <p:cNvSpPr/>
          <p:nvPr/>
        </p:nvSpPr>
        <p:spPr>
          <a:xfrm>
            <a:off x="13188950" y="22640925"/>
            <a:ext cx="12430125" cy="11171238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</p:spPr>
        <p:txBody>
          <a:bodyPr lIns="91425" tIns="45700" rIns="91425" bIns="457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pPr>
            <a:endParaRPr sz="8100" kern="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350" name="Shape 95">
            <a:extLst>
              <a:ext uri="{FF2B5EF4-FFF2-40B4-BE49-F238E27FC236}">
                <a16:creationId xmlns:a16="http://schemas.microsoft.com/office/drawing/2014/main" id="{157A085F-95DA-1D9B-85F3-FBE0E3F4D5DD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8875" y="24198263"/>
            <a:ext cx="11088688" cy="8420100"/>
          </a:xfrm>
          <a:prstGeom prst="rect">
            <a:avLst/>
          </a:prstGeom>
          <a:solidFill>
            <a:srgbClr val="834C7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1" name="Shape 96">
            <a:extLst>
              <a:ext uri="{FF2B5EF4-FFF2-40B4-BE49-F238E27FC236}">
                <a16:creationId xmlns:a16="http://schemas.microsoft.com/office/drawing/2014/main" id="{45001E05-3830-79F5-BEBB-65097435C1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87375" y="22440900"/>
            <a:ext cx="12430125" cy="871538"/>
          </a:xfrm>
          <a:prstGeom prst="rect">
            <a:avLst/>
          </a:prstGeom>
          <a:solidFill>
            <a:srgbClr val="56ACC3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5000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3089" name="Shape 96">
            <a:extLst>
              <a:ext uri="{FF2B5EF4-FFF2-40B4-BE49-F238E27FC236}">
                <a16:creationId xmlns:a16="http://schemas.microsoft.com/office/drawing/2014/main" id="{65BC5D3E-D7A4-9819-6F0C-CE81DF8A8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87375" y="23312438"/>
            <a:ext cx="12430125" cy="6572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Results</a:t>
            </a:r>
          </a:p>
        </p:txBody>
      </p:sp>
      <p:sp>
        <p:nvSpPr>
          <p:cNvPr id="3090" name="Shape 102">
            <a:extLst>
              <a:ext uri="{FF2B5EF4-FFF2-40B4-BE49-F238E27FC236}">
                <a16:creationId xmlns:a16="http://schemas.microsoft.com/office/drawing/2014/main" id="{1EA1C425-EE8B-578E-5645-35A2E66CA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5452050"/>
            <a:ext cx="25314275" cy="3416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Lorem ipsum dolor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Ut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purus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vitae,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felis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dictum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Nam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arcu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libero,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nonummy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id,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vulputate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a, magna.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vehicula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Pellentesque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habitant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morbi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tristique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senectus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fames ac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turpis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egestas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Cras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rhoncus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sem.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urna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fringilla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Phasellus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tortor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Integer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sapien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est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iaculis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pretium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nunc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Praesent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vel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bibendum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Aenean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faucibus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Morbi dolor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pulvinar at,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mollis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auctor semper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varius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risus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nibh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mi,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accumsan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eleifend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sagittis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diam.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dignissim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rutrum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  <p:sp>
        <p:nvSpPr>
          <p:cNvPr id="3091" name="Shape 92">
            <a:extLst>
              <a:ext uri="{FF2B5EF4-FFF2-40B4-BE49-F238E27FC236}">
                <a16:creationId xmlns:a16="http://schemas.microsoft.com/office/drawing/2014/main" id="{CADFA190-AA5F-772E-FB12-E64210BEE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736763"/>
            <a:ext cx="25298400" cy="6624637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Lorem ipsum dolor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Ut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purus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vitae,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felis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dictum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Nam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arcu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libero,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nonummy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id,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vulputate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a, magna.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vehicula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Pellentesque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habitant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morbi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tristique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senectus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fames ac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turpis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egestas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Cras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rhoncus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sem.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urna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fringilla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Phasellus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tortor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Integer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sapien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est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iaculis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pretium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nunc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Praesent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vel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bibendum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Aenean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faucibus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Morbi dolor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pulvinar at,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mollis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auctor semper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varius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risus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nibh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mi,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accumsan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eleifend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sagittis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diam.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dignissim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rutrum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  <p:sp>
        <p:nvSpPr>
          <p:cNvPr id="40" name="Shape 91">
            <a:extLst>
              <a:ext uri="{FF2B5EF4-FFF2-40B4-BE49-F238E27FC236}">
                <a16:creationId xmlns:a16="http://schemas.microsoft.com/office/drawing/2014/main" id="{6205ABE1-8CE6-9517-2C0B-D22A4F505666}"/>
              </a:ext>
            </a:extLst>
          </p:cNvPr>
          <p:cNvSpPr txBox="1"/>
          <p:nvPr/>
        </p:nvSpPr>
        <p:spPr>
          <a:xfrm>
            <a:off x="333375" y="5441950"/>
            <a:ext cx="25312688" cy="1116013"/>
          </a:xfrm>
          <a:prstGeom prst="rect">
            <a:avLst/>
          </a:prstGeom>
          <a:solidFill>
            <a:srgbClr val="56ACC3"/>
          </a:solidFill>
          <a:ln>
            <a:noFill/>
          </a:ln>
          <a:effectLst/>
        </p:spPr>
        <p:txBody>
          <a:bodyPr lIns="91425" tIns="45700" rIns="91425" bIns="457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pPr>
            <a:endParaRPr sz="8100" kern="0" dirty="0">
              <a:solidFill>
                <a:schemeClr val="bg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56" name="Shape 92">
            <a:extLst>
              <a:ext uri="{FF2B5EF4-FFF2-40B4-BE49-F238E27FC236}">
                <a16:creationId xmlns:a16="http://schemas.microsoft.com/office/drawing/2014/main" id="{F11CCB3B-586D-7BEF-2F3F-C3A939D0E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550" y="5583238"/>
            <a:ext cx="25311100" cy="666750"/>
          </a:xfrm>
          <a:prstGeom prst="rect">
            <a:avLst/>
          </a:prstGeom>
          <a:solidFill>
            <a:srgbClr val="56ACC3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hu-HU" altLang="hu-HU" sz="5000" b="1">
                <a:solidFill>
                  <a:schemeClr val="bg1"/>
                </a:solidFill>
              </a:rPr>
              <a:t>Introduction</a:t>
            </a:r>
            <a:endParaRPr lang="en-US" altLang="hu-HU" sz="5000">
              <a:solidFill>
                <a:schemeClr val="bg1"/>
              </a:solidFill>
            </a:endParaRPr>
          </a:p>
        </p:txBody>
      </p:sp>
      <p:sp>
        <p:nvSpPr>
          <p:cNvPr id="3094" name="Shape 92">
            <a:extLst>
              <a:ext uri="{FF2B5EF4-FFF2-40B4-BE49-F238E27FC236}">
                <a16:creationId xmlns:a16="http://schemas.microsoft.com/office/drawing/2014/main" id="{199B61CA-CB01-4679-7A86-94700C471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75" y="6557963"/>
            <a:ext cx="25312688" cy="6450012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Lorem ipsum dolor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Ut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purus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vitae,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felis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dictum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Nam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arcu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libero,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nonummy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id,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vulputate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a, magna.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vehicula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Pellentesque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habitant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morbi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tristique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senectus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fames ac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turpis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egestas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Cras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rhoncus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sem.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urna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fringilla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Phasellus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tortor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Integer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sapien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est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iaculis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pretium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nunc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Praesent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vel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bibendum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Aenean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faucibus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Morbi dolor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pulvinar at,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mollis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auctor semper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varius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risus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nibh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mi,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accumsan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eleifend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sagittis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diam.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dignissim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rutrum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  <p:sp>
        <p:nvSpPr>
          <p:cNvPr id="3095" name="Shape 96">
            <a:extLst>
              <a:ext uri="{FF2B5EF4-FFF2-40B4-BE49-F238E27FC236}">
                <a16:creationId xmlns:a16="http://schemas.microsoft.com/office/drawing/2014/main" id="{625466C5-48DB-819B-B290-E7BC7836E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2988250"/>
            <a:ext cx="12331700" cy="6572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hu-HU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Fig</a:t>
            </a:r>
            <a:r>
              <a:rPr lang="hu-HU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1.</a:t>
            </a:r>
            <a:endParaRPr lang="en-US" altLang="hu-HU" sz="4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96" name="Shape 96">
            <a:extLst>
              <a:ext uri="{FF2B5EF4-FFF2-40B4-BE49-F238E27FC236}">
                <a16:creationId xmlns:a16="http://schemas.microsoft.com/office/drawing/2014/main" id="{2F72FA68-E1A1-9E0B-8656-D4209364A9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7538" y="32942213"/>
            <a:ext cx="12271375" cy="7032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hu-HU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Fig</a:t>
            </a:r>
            <a:r>
              <a:rPr lang="hu-HU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2.</a:t>
            </a:r>
            <a:endParaRPr lang="en-US" altLang="hu-HU" sz="4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360" name="Shape 89">
            <a:extLst>
              <a:ext uri="{FF2B5EF4-FFF2-40B4-BE49-F238E27FC236}">
                <a16:creationId xmlns:a16="http://schemas.microsoft.com/office/drawing/2014/main" id="{A0F4595F-E62B-8B97-F708-932C3BA18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5923875" cy="1185863"/>
          </a:xfrm>
          <a:prstGeom prst="rect">
            <a:avLst/>
          </a:prstGeom>
          <a:solidFill>
            <a:srgbClr val="56ACC3"/>
          </a:solidFill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6000" b="1" dirty="0">
                <a:solidFill>
                  <a:schemeClr val="bg1"/>
                </a:solidFill>
              </a:rPr>
              <a:t>The title of the poster on LINDI 2024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563</Words>
  <Application>Microsoft Macintosh PowerPoint</Application>
  <PresentationFormat>Custom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Office-téma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Noge</dc:creator>
  <cp:lastModifiedBy>Nógrádi Tamas</cp:lastModifiedBy>
  <cp:revision>26</cp:revision>
  <dcterms:modified xsi:type="dcterms:W3CDTF">2024-09-11T07:23:50Z</dcterms:modified>
</cp:coreProperties>
</file>